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70177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35421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м/с. Температура воздуха ночью 14-16, днем 26-28 тепла.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31 мая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16-18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ночью 31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16449</TotalTime>
  <Words>601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2478</cp:revision>
  <cp:lastPrinted>2021-11-30T05:55:24Z</cp:lastPrinted>
  <dcterms:created xsi:type="dcterms:W3CDTF">2018-03-27T06:03:00Z</dcterms:created>
  <dcterms:modified xsi:type="dcterms:W3CDTF">2022-05-29T08:29:51Z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