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27246775"/>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149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21236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a:solidFill>
                  <a:srgbClr val="000000"/>
                </a:solidFill>
                <a:latin typeface="Times New Roman" panose="02020603050405020304" pitchFamily="18" charset="0"/>
                <a:cs typeface="Times New Roman" panose="02020603050405020304" pitchFamily="18" charset="0"/>
              </a:rPr>
              <a:t>мамырға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29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мамыр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соғатын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солтүстік-батысқа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ауысады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7-12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9-11,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26-28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31 мамырға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30 мамыр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31 </a:t>
            </a:r>
            <a:r>
              <a:rPr lang="ru-RU" sz="1200" b="1" dirty="0" err="1">
                <a:solidFill>
                  <a:srgbClr val="000000"/>
                </a:solidFill>
                <a:latin typeface="Times New Roman" panose="02020603050405020304" pitchFamily="18" charset="0"/>
                <a:cs typeface="Times New Roman" panose="02020603050405020304" pitchFamily="18" charset="0"/>
              </a:rPr>
              <a:t>мамыр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Солтүстік-батыстан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11-13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92566" y="2394690"/>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30, 31 </a:t>
            </a:r>
            <a:r>
              <a:rPr lang="ru-RU" sz="1200" dirty="0" err="1" smtClean="0">
                <a:solidFill>
                  <a:schemeClr val="tx1"/>
                </a:solidFill>
                <a:latin typeface="Times New Roman" panose="02020603050405020304" pitchFamily="18" charset="0"/>
                <a:cs typeface="Times New Roman" panose="02020603050405020304" pitchFamily="18" charset="0"/>
              </a:rPr>
              <a:t>мамырына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13758</TotalTime>
  <Words>614</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2201</cp:revision>
  <cp:lastPrinted>2021-07-01T07:38:07Z</cp:lastPrinted>
  <dcterms:created xsi:type="dcterms:W3CDTF">2018-03-27T06:03:00Z</dcterms:created>
  <dcterms:modified xsi:type="dcterms:W3CDTF">2022-05-29T08:09:08Z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