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23593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a:t>
            </a:r>
            <a:r>
              <a:rPr lang="kk-KZ"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аздаған жаңбыр жауады, найзағай күтіледі.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7-12, күндіз екпіні 15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күндіз 27-29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31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13-15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080942"/>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598" y="370704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7182" y="259448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13357</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2204</cp:revision>
  <cp:lastPrinted>2021-07-01T07:38:07Z</cp:lastPrinted>
  <dcterms:created xsi:type="dcterms:W3CDTF">2018-03-27T06:03:00Z</dcterms:created>
  <dcterms:modified xsi:type="dcterms:W3CDTF">2022-05-29T08:10:55Z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