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0570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дождь, гроза. Ветер 7-12, днем порывы 15 м/с. Температура воздуха ночью 13-15, днем 27-29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мая, ночью 31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2142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13617</TotalTime>
  <Words>570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2170</cp:revision>
  <cp:lastPrinted>2021-07-01T03:56:27Z</cp:lastPrinted>
  <dcterms:created xsi:type="dcterms:W3CDTF">2018-03-27T06:03:00Z</dcterms:created>
  <dcterms:modified xsi:type="dcterms:W3CDTF">2022-05-29T08:10:59Z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