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3"/>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29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30</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мамырға</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түнде 11-13 градус, күндіз 25-27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31 </a:t>
            </a:r>
            <a:r>
              <a:rPr lang="ru-RU" sz="1200" b="1" dirty="0" err="1" smtClean="0">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31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11-13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13390</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2384</cp:revision>
  <cp:lastPrinted>2021-07-01T03:56:27Z</cp:lastPrinted>
  <dcterms:created xsi:type="dcterms:W3CDTF">2018-03-27T06:03:00Z</dcterms:created>
  <dcterms:modified xsi:type="dcterms:W3CDTF">2022-05-29T08:47:47Z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