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2179705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небольшой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24-26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30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31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дождь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мая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2368212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13749</TotalTime>
  <Words>593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2142</cp:revision>
  <cp:lastPrinted>2021-07-01T03:56:27Z</cp:lastPrinted>
  <dcterms:created xsi:type="dcterms:W3CDTF">2018-03-27T06:03:00Z</dcterms:created>
  <dcterms:modified xsi:type="dcterms:W3CDTF">2022-05-29T08:06:42Z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