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мамырға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29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21-ден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21-ге </a:t>
            </a:r>
            <a:r>
              <a:rPr lang="ru-RU" sz="1200" b="1" dirty="0" err="1" smtClean="0">
                <a:latin typeface="Times New Roman" pitchFamily="18" charset="0"/>
                <a:cs typeface="Times New Roman" pitchFamily="18" charset="0"/>
              </a:rPr>
              <a:t>дейін</a:t>
            </a:r>
            <a:endParaRPr lang="ru-RU" sz="12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9-11, күндіз 19-21 градус жылы.</a:t>
            </a:r>
          </a:p>
          <a:p>
            <a:pPr algn="ctr"/>
            <a:r>
              <a:rPr lang="kk-KZ" altLang="ru-RU" sz="1200" b="1" dirty="0" smtClean="0">
                <a:latin typeface="Times New Roman" pitchFamily="18" charset="0"/>
                <a:ea typeface="Times New Roman KZ" pitchFamily="18" charset="0"/>
                <a:cs typeface="Times New Roman" pitchFamily="18" charset="0"/>
              </a:rPr>
              <a:t>31 мамыр</a:t>
            </a:r>
          </a:p>
          <a:p>
            <a:pPr algn="ctr"/>
            <a:r>
              <a:rPr lang="ru-RU" sz="1200" b="1" dirty="0" smtClean="0">
                <a:latin typeface="Times New Roman" pitchFamily="18" charset="0"/>
                <a:ea typeface="Times New Roman KZ" pitchFamily="18" charset="0"/>
                <a:cs typeface="Times New Roman" pitchFamily="18" charset="0"/>
              </a:rPr>
              <a:t>2022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30</a:t>
            </a:r>
            <a:r>
              <a:rPr lang="kk-KZ"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21-ден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31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09-ға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10-12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39182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3795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544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2359</cp:revision>
  <cp:lastPrinted>2021-07-01T03:56:27Z</cp:lastPrinted>
  <dcterms:created xsi:type="dcterms:W3CDTF">2018-03-27T06:03:00Z</dcterms:created>
  <dcterms:modified xsi:type="dcterms:W3CDTF">2022-05-29T08:38:30Z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