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493702"/>
              </p:ext>
            </p:extLst>
          </p:nvPr>
        </p:nvGraphicFramePr>
        <p:xfrm>
          <a:off x="307975" y="254316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3866" y="2003588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69" y="3275127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95375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0642" y="114301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с переходом на северо-восточный 9-14 м/с. Температура воздуха ночью 14-16, днём 23-25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31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30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31 мая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10-12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2" y="289394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2471</cp:revision>
  <cp:lastPrinted>2021-07-01T03:56:27Z</cp:lastPrinted>
  <dcterms:created xsi:type="dcterms:W3CDTF">2018-03-27T06:03:00Z</dcterms:created>
  <dcterms:modified xsi:type="dcterms:W3CDTF">2022-05-29T08:46:20Z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