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83240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7-12 м/с. Температура воздуха ночью 17-19, днем 30-32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30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31 мая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 м/с. Температура воздуха ночью 18-20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И. о. директора филиала                                Г. 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Амиралие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Исполнитель:                                                 инженер С.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Тастаева</a:t>
            </a: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29.05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13257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2177</cp:revision>
  <cp:lastPrinted>2021-07-01T03:56:27Z</cp:lastPrinted>
  <dcterms:created xsi:type="dcterms:W3CDTF">2018-03-27T06:03:00Z</dcterms:created>
  <dcterms:modified xsi:type="dcterms:W3CDTF">2022-05-29T08:13:51Z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