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57013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11823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Без </a:t>
            </a:r>
            <a:r>
              <a:rPr lang="ru-RU" sz="1200" dirty="0">
                <a:solidFill>
                  <a:prstClr val="black"/>
                </a:solidFill>
                <a:latin typeface="Times New Roman"/>
                <a:cs typeface="Times New Roman"/>
              </a:rPr>
              <a:t>осадков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юго-восточный с переходом на 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8-10,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/>
                <a:cs typeface="Times New Roman"/>
              </a:rPr>
              <a:t>Без осадков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северо-западный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</a:t>
            </a:r>
            <a:r>
              <a:rPr lang="ru-RU" sz="120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10-12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13487</TotalTime>
  <Words>541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2357</cp:revision>
  <cp:lastPrinted>2022-05-28T06:40:17Z</cp:lastPrinted>
  <dcterms:created xsi:type="dcterms:W3CDTF">2018-03-27T06:03:00Z</dcterms:created>
  <dcterms:modified xsi:type="dcterms:W3CDTF">2022-05-29T08:39:27Z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