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537762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29 </a:t>
            </a:r>
            <a:r>
              <a:rPr lang="ru-RU" altLang="ru-RU" sz="1100" b="1" dirty="0" err="1">
                <a:solidFill>
                  <a:srgbClr val="000000"/>
                </a:solidFill>
                <a:latin typeface="Times New Roman" panose="02020603050405020304" pitchFamily="18" charset="0"/>
                <a:cs typeface="Times New Roman" panose="02020603050405020304" pitchFamily="18" charset="0"/>
              </a:rPr>
              <a:t>мамырдан</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a:t>
            </a:r>
            <a:r>
              <a:rPr lang="ru-RU" sz="1100" dirty="0" err="1">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14-16, күндіз 26-28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31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30 мамырдан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a:t>
            </a:r>
            <a:r>
              <a:rPr lang="ru-RU" sz="1100" dirty="0" err="1">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30, 31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16255</TotalTime>
  <Words>565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2496</cp:revision>
  <cp:lastPrinted>2022-02-09T05:34:48Z</cp:lastPrinted>
  <dcterms:created xsi:type="dcterms:W3CDTF">2018-03-27T06:03:00Z</dcterms:created>
  <dcterms:modified xsi:type="dcterms:W3CDTF">2022-05-29T08:29:47Z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