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467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358068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29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оңтүстік-батыстан солтүстік-шығысқа ауысып соғады, күші </a:t>
            </a:r>
            <a:r>
              <a:rPr lang="kk-KZ" sz="1100" dirty="0">
                <a:latin typeface="Times New Roman" pitchFamily="18" charset="0"/>
                <a:cs typeface="Times New Roman" pitchFamily="18" charset="0"/>
              </a:rPr>
              <a:t>9-14 м/с. Ауа температурасы түнде 14-16, күндіз 23-25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p>
          <a:p>
            <a:pPr lvl="0" algn="just"/>
            <a:endParaRPr lang="ru-RU" sz="1100" dirty="0" smtClean="0">
              <a:latin typeface="Times New Roman" pitchFamily="18" charset="0"/>
              <a:cs typeface="Times New Roman" pitchFamily="18" charset="0"/>
            </a:endParaRP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31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30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p:txBody>
      </p:sp>
      <p:sp>
        <p:nvSpPr>
          <p:cNvPr id="22" name="TextBox 13"/>
          <p:cNvSpPr txBox="1"/>
          <p:nvPr/>
        </p:nvSpPr>
        <p:spPr>
          <a:xfrm>
            <a:off x="5013735"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735" y="2258982"/>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30 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452" y="4389694"/>
            <a:ext cx="4304909" cy="1883558"/>
            <a:chOff x="517626" y="3799939"/>
            <a:chExt cx="4304909" cy="2122042"/>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294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626" y="403871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79091" y="625227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6896" y="4576977"/>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2559</cp:revision>
  <cp:lastPrinted>2021-07-01T03:56:27Z</cp:lastPrinted>
  <dcterms:created xsi:type="dcterms:W3CDTF">2018-03-27T06:03:00Z</dcterms:created>
  <dcterms:modified xsi:type="dcterms:W3CDTF">2022-05-29T08:46:15Z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