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F524F32-6E88-4194-8CE1-582D0B85739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927167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29341-1B73-414C-8C9D-31DAAC2E2C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76E81-CB0C-46D6-B4F9-7DF797984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C6107-6D20-4D53-B01F-B2F9208AE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808A0-C9B7-4865-9FBF-189D844D43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3596A-2D9B-49EE-852C-12CCC6E29B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BA775-5438-460E-A8A3-822F589E7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3FB39-162A-4B79-AFB7-9EF8868BF1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108AB-8309-4D0E-A805-415B2416EA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80A94-17A1-4547-9DF8-A4476C023C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E91F-C9E5-4732-B02D-25946BED3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3BC31-F3A7-4266-B045-D34C70119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196B0B5-CAF6-4CCE-B24B-D9DC2F8545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днем дождь. Ветер северо-восточный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, днем 18-20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31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дождь, гроза. Ветер западный 3-8 м/с. Температура воздуха 11-13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0 мая, ночью 3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мая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70098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13998</TotalTime>
  <Words>764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2415</cp:revision>
  <cp:lastPrinted>2021-07-01T09:11:30Z</cp:lastPrinted>
  <dcterms:created xsi:type="dcterms:W3CDTF">2018-03-27T06:03:00Z</dcterms:created>
  <dcterms:modified xsi:type="dcterms:W3CDTF">2022-05-29T07:54:43Z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