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98271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045546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2186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165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28</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ж. 27 </a:t>
            </a:r>
            <a:r>
              <a:rPr lang="ru-RU" altLang="ru-RU" sz="1200" b="1" dirty="0" err="1">
                <a:solidFill>
                  <a:srgbClr val="000000"/>
                </a:solidFill>
                <a:latin typeface="Times New Roman" panose="02020603050405020304" pitchFamily="18" charset="0"/>
                <a:cs typeface="Times New Roman" panose="02020603050405020304" pitchFamily="18" charset="0"/>
              </a:rPr>
              <a:t>мамырдан</a:t>
            </a:r>
            <a:r>
              <a:rPr lang="ru-RU" altLang="ru-RU" sz="1200" b="1" dirty="0">
                <a:solidFill>
                  <a:srgbClr val="000000"/>
                </a:solidFill>
                <a:latin typeface="Times New Roman" panose="02020603050405020304" pitchFamily="18" charset="0"/>
                <a:cs typeface="Times New Roman" panose="02020603050405020304" pitchFamily="18" charset="0"/>
              </a:rPr>
              <a:t> с. 21-ден. </a:t>
            </a:r>
            <a:r>
              <a:rPr lang="ru-RU" altLang="ru-RU" sz="1200" b="1" dirty="0">
                <a:solidFill>
                  <a:schemeClr val="tx1">
                    <a:lumMod val="75000"/>
                    <a:lumOff val="25000"/>
                  </a:schemeClr>
                </a:solidFill>
                <a:latin typeface="Times New Roman" panose="02020603050405020304" pitchFamily="18" charset="0"/>
                <a:cs typeface="Times New Roman" panose="02020603050405020304" pitchFamily="18" charset="0"/>
              </a:rPr>
              <a:t>28</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Күндіз жаңбыр. </a:t>
            </a:r>
            <a:r>
              <a:rPr lang="ru-RU" sz="1200" kern="1400" dirty="0" err="1">
                <a:solidFill>
                  <a:srgbClr val="000000"/>
                </a:solidFill>
                <a:latin typeface="Times New Roman" panose="02020603050405020304" pitchFamily="18" charset="0"/>
                <a:cs typeface="Times New Roman" panose="02020603050405020304" pitchFamily="18" charset="0"/>
              </a:rPr>
              <a:t>С</a:t>
            </a:r>
            <a:r>
              <a:rPr lang="ru-RU" sz="1200" dirty="0" err="1">
                <a:latin typeface="Times New Roman" panose="02020603050405020304" pitchFamily="18" charset="0"/>
                <a:cs typeface="Times New Roman" panose="02020603050405020304" pitchFamily="18" charset="0"/>
              </a:rPr>
              <a:t>олтүстік-батыстан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 күші</a:t>
            </a:r>
            <a:r>
              <a:rPr lang="kk-KZ" sz="1200" dirty="0">
                <a:latin typeface="Times New Roman" panose="02020603050405020304" pitchFamily="18" charset="0"/>
                <a:cs typeface="Times New Roman" panose="02020603050405020304" pitchFamily="18" charset="0"/>
              </a:rPr>
              <a:t> 9-14 м/с. Ауа температурасы түнде 13-15, күндіз 21-23 жылы.</a:t>
            </a:r>
          </a:p>
          <a:p>
            <a:pPr algn="just"/>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smtClean="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28 мамырдан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29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solidFill>
                  <a:srgbClr val="000000"/>
                </a:solidFill>
                <a:latin typeface="Times New Roman" panose="02020603050405020304" pitchFamily="18" charset="0"/>
                <a:cs typeface="Times New Roman" panose="02020603050405020304" pitchFamily="18" charset="0"/>
              </a:rPr>
              <a:t> </a:t>
            </a:r>
            <a:r>
              <a:rPr lang="ru-RU" sz="1200" kern="1400" dirty="0" err="1">
                <a:solidFill>
                  <a:srgbClr val="000000"/>
                </a:solidFill>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атыстан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соғады</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solidFill>
                  <a:srgbClr val="000000"/>
                </a:solidFill>
                <a:latin typeface="Times New Roman" panose="02020603050405020304" pitchFamily="18" charset="0"/>
                <a:cs typeface="Times New Roman" panose="02020603050405020304" pitchFamily="18" charset="0"/>
              </a:rPr>
              <a:t>м/с. </a:t>
            </a:r>
            <a:r>
              <a:rPr lang="ru-RU" sz="1200" dirty="0" err="1">
                <a:solidFill>
                  <a:srgbClr val="000000"/>
                </a:solidFill>
                <a:latin typeface="Times New Roman" panose="02020603050405020304" pitchFamily="18" charset="0"/>
                <a:cs typeface="Times New Roman" panose="02020603050405020304" pitchFamily="18" charset="0"/>
              </a:rPr>
              <a:t>Ауа</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температурасы</a:t>
            </a:r>
            <a:r>
              <a:rPr lang="ru-RU" sz="1200" dirty="0">
                <a:solidFill>
                  <a:srgbClr val="000000"/>
                </a:solidFill>
                <a:latin typeface="Times New Roman" panose="02020603050405020304" pitchFamily="18" charset="0"/>
                <a:cs typeface="Times New Roman" panose="02020603050405020304" pitchFamily="18" charset="0"/>
              </a:rPr>
              <a:t>  12-14 </a:t>
            </a:r>
            <a:r>
              <a:rPr lang="ru-RU" sz="1200" dirty="0" err="1">
                <a:solidFill>
                  <a:srgbClr val="000000"/>
                </a:solidFill>
                <a:latin typeface="Times New Roman" panose="02020603050405020304" pitchFamily="18" charset="0"/>
                <a:cs typeface="Times New Roman" panose="02020603050405020304" pitchFamily="18" charset="0"/>
              </a:rPr>
              <a:t>жылы</a:t>
            </a:r>
            <a:r>
              <a:rPr lang="ru-RU" sz="1200" dirty="0">
                <a:solidFill>
                  <a:srgbClr val="000000"/>
                </a:solidFill>
                <a:latin typeface="Times New Roman" panose="02020603050405020304" pitchFamily="18" charset="0"/>
                <a:cs typeface="Times New Roman" panose="02020603050405020304" pitchFamily="18" charset="0"/>
              </a:rPr>
              <a:t>. </a:t>
            </a:r>
            <a:endParaRPr lang="ru-RU" sz="1200" dirty="0">
              <a:solidFill>
                <a:srgbClr val="000000"/>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36743"/>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28, 29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14644</TotalTime>
  <Words>572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2293</cp:revision>
  <cp:lastPrinted>2021-11-30T05:55:07Z</cp:lastPrinted>
  <dcterms:created xsi:type="dcterms:W3CDTF">2018-03-27T06:03:00Z</dcterms:created>
  <dcterms:modified xsi:type="dcterms:W3CDTF">2022-05-27T08:34:07Z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