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2857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403" y="14187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юго-западный, западный 9-14 м/с. Температура воздуха ночью 11-13. днем 22-24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11-13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2021-02-03T11:37:00Z</cp:lastPrinted>
  <dcterms:created xsi:type="dcterms:W3CDTF">2018-03-27T06:03:00Z</dcterms:created>
  <dcterms:modified xsi:type="dcterms:W3CDTF">2022-05-27T08:13:55Z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