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2864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8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 28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14-16, 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29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северо-западный 9-14 м/с. Температура воздуха ночью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2022-05-27T08:25:44Z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