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230138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54101898"/>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975" algn="just"/>
            <a:r>
              <a:rPr lang="kk-KZ" sz="1200" dirty="0">
                <a:latin typeface="Times New Roman" pitchFamily="18" charset="0"/>
                <a:cs typeface="Times New Roman" pitchFamily="18" charset="0"/>
              </a:rPr>
              <a:t>Көшпелі бұлтты, түндежаңбыр, найзағай, бұршақ. Жел оңтүстік-батыстан соғады, күші 9-14 м/с. Ауа температурасы түнде 9-11, күндіз 22-24 градус жылы.</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29 мамырға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28 </a:t>
            </a:r>
            <a:r>
              <a:rPr lang="ru-RU" sz="1200" b="1" dirty="0" err="1">
                <a:solidFill>
                  <a:prstClr val="black"/>
                </a:solidFill>
                <a:latin typeface="Times New Roman" panose="02020603050405020304" pitchFamily="18" charset="0"/>
                <a:cs typeface="Times New Roman" panose="02020603050405020304" pitchFamily="18" charset="0"/>
                <a:sym typeface="+mn-ea"/>
              </a:rPr>
              <a:t>мамыр</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975"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оңтүстіктен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400" dirty="0">
              <a:latin typeface="Times New Roman" pitchFamily="18" charset="0"/>
              <a:cs typeface="Times New Roman" pitchFamily="18" charset="0"/>
            </a:endParaRPr>
          </a:p>
        </p:txBody>
      </p:sp>
      <p:sp>
        <p:nvSpPr>
          <p:cNvPr id="22" name="TextBox 13"/>
          <p:cNvSpPr txBox="1"/>
          <p:nvPr/>
        </p:nvSpPr>
        <p:spPr>
          <a:xfrm>
            <a:off x="5013735"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5122" y="2385634"/>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smtClean="0">
                <a:solidFill>
                  <a:schemeClr val="tx1"/>
                </a:solidFill>
                <a:latin typeface="Times New Roman" panose="02020603050405020304" pitchFamily="18" charset="0"/>
                <a:cs typeface="Times New Roman" panose="02020603050405020304" pitchFamily="18" charset="0"/>
              </a:rPr>
              <a:t>мамырға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778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13106</TotalTime>
  <Words>590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2300</cp:revision>
  <cp:lastPrinted>2021-07-01T03:56:27Z</cp:lastPrinted>
  <dcterms:created xsi:type="dcterms:W3CDTF">2018-03-27T06:03:00Z</dcterms:created>
  <dcterms:modified xsi:type="dcterms:W3CDTF">2022-05-27T08:42:19Z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