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78"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4414818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06203485"/>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28 </a:t>
            </a:r>
            <a:r>
              <a:rPr lang="ru-RU" sz="1200" b="1" dirty="0" err="1">
                <a:latin typeface="Times New Roman" pitchFamily="18" charset="0"/>
                <a:cs typeface="Times New Roman" pitchFamily="18" charset="0"/>
              </a:rPr>
              <a:t>мамырға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r>
              <a:rPr lang="kk-KZ" sz="1200" dirty="0">
                <a:latin typeface="Times New Roman" pitchFamily="18" charset="0"/>
                <a:cs typeface="Times New Roman" pitchFamily="18" charset="0"/>
              </a:rPr>
              <a:t>         </a:t>
            </a:r>
          </a:p>
          <a:p>
            <a:pPr algn="just"/>
            <a:r>
              <a:rPr lang="kk-KZ" sz="1200" dirty="0">
                <a:latin typeface="Times New Roman" pitchFamily="18" charset="0"/>
                <a:cs typeface="Times New Roman" pitchFamily="18" charset="0"/>
              </a:rPr>
              <a:t>      Жаңбыр, түнде кей уақытта қатты жаңбыр, бұршақ, дауыл болады. </a:t>
            </a:r>
            <a:r>
              <a:rPr lang="kk-KZ" sz="1200" dirty="0">
                <a:latin typeface="Times New Roman"/>
              </a:rPr>
              <a:t>Сол</a:t>
            </a:r>
            <a:r>
              <a:rPr lang="kk-KZ" sz="1200" dirty="0">
                <a:latin typeface="Times New Roman"/>
                <a:ea typeface="Calibri"/>
              </a:rPr>
              <a:t>түстік-батыстан  жел соғады, күші 9-14, күндіз екпіні 15-20 м/с. </a:t>
            </a:r>
            <a:r>
              <a:rPr lang="kk-KZ" sz="1200" dirty="0">
                <a:latin typeface="Times New Roman" pitchFamily="18" charset="0"/>
                <a:cs typeface="Times New Roman" pitchFamily="18" charset="0"/>
              </a:rPr>
              <a:t>Ауа температурасы түнде 11-13, күндіз 18-20 градус жылы болады.</a:t>
            </a:r>
          </a:p>
          <a:p>
            <a:pPr algn="just"/>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мамырға</a:t>
            </a:r>
            <a:endParaRPr lang="ru-RU" sz="1200" b="1" dirty="0">
              <a:latin typeface="Times New Roman" panose="02020603050405020304" pitchFamily="18" charset="0"/>
              <a:cs typeface="Times New Roman" panose="02020603050405020304" pitchFamily="18" charset="0"/>
            </a:endParaRPr>
          </a:p>
          <a:p>
            <a:pPr indent="182563" algn="just">
              <a:defRPr/>
            </a:pPr>
            <a:r>
              <a:rPr lang="ru-RU" altLang="ru-RU" sz="1200" b="1" dirty="0">
                <a:latin typeface="Times New Roman" panose="02020603050405020304" pitchFamily="18" charset="0"/>
                <a:cs typeface="Times New Roman" panose="02020603050405020304" pitchFamily="18" charset="0"/>
              </a:rPr>
              <a:t>28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29 </a:t>
            </a:r>
            <a:r>
              <a:rPr lang="ru-RU" sz="1200" b="1" dirty="0" err="1">
                <a:latin typeface="Times New Roman" panose="02020603050405020304" pitchFamily="18" charset="0"/>
                <a:cs typeface="Times New Roman" panose="02020603050405020304" pitchFamily="18" charset="0"/>
              </a:rPr>
              <a:t>мамыр</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indent="182563" algn="just">
              <a:defRPr/>
            </a:pPr>
            <a:r>
              <a:rPr lang="kk-KZ" sz="1200" dirty="0">
                <a:solidFill>
                  <a:prstClr val="black"/>
                </a:solidFill>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С</a:t>
            </a:r>
            <a:r>
              <a:rPr lang="kk-KZ" sz="1200" dirty="0">
                <a:solidFill>
                  <a:prstClr val="black"/>
                </a:solidFill>
                <a:latin typeface="Times New Roman"/>
                <a:ea typeface="Calibri"/>
              </a:rPr>
              <a:t>олтүстік-батыстан жел соғады, </a:t>
            </a:r>
            <a:r>
              <a:rPr lang="kk-KZ" sz="1200" dirty="0">
                <a:latin typeface="Times New Roman" pitchFamily="18" charset="0"/>
                <a:cs typeface="Times New Roman" pitchFamily="18" charset="0"/>
              </a:rPr>
              <a:t>күші 9-14 м/с. Ауа температурасы түнде 11-13 градус жылы болады.</a:t>
            </a:r>
            <a:r>
              <a:rPr lang="kk-KZ" sz="1200" dirty="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6700" algn="just"/>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266700" algn="just"/>
            <a:r>
              <a:rPr lang="ru-RU" sz="120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xmlns="" val="20000"/>
                    </a:ext>
                  </a:extLst>
                </a:gridCol>
                <a:gridCol w="3178492">
                  <a:extLst>
                    <a:ext uri="{9D8B030D-6E8A-4147-A177-3AD203B41FA5}">
                      <a16:colId xmlns:a16="http://schemas.microsoft.com/office/drawing/2014/main" xmlns=""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13222</TotalTime>
  <Words>587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2273</cp:revision>
  <cp:lastPrinted>2022-01-19T06:58:06Z</cp:lastPrinted>
  <dcterms:created xsi:type="dcterms:W3CDTF">2018-03-27T06:03:00Z</dcterms:created>
  <dcterms:modified xsi:type="dcterms:W3CDTF">2022-05-27T08:39:20Z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