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5253959"/>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№147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28 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27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28</a:t>
            </a:r>
            <a:r>
              <a:rPr lang="kk-KZ" altLang="ru-RU" sz="1200" b="1" dirty="0">
                <a:solidFill>
                  <a:srgbClr val="000000"/>
                </a:solidFill>
                <a:latin typeface="Times New Roman" panose="02020603050405020304" pitchFamily="18" charset="0"/>
                <a:cs typeface="Times New Roman" panose="02020603050405020304" pitchFamily="18" charset="0"/>
              </a:rPr>
              <a:t> 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11-13,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16-18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p>
          <a:p>
            <a:pPr indent="182563" algn="just"/>
            <a:endParaRPr lang="ru-RU" sz="1200" dirty="0">
              <a:latin typeface="Times New Roman" pitchFamily="18" charset="0"/>
              <a:cs typeface="Times New Roman"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29 мамырға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28 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29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Солтүстіктен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37473"/>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686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6" name="TextBox 13"/>
          <p:cNvSpPr txBox="1"/>
          <p:nvPr/>
        </p:nvSpPr>
        <p:spPr>
          <a:xfrm>
            <a:off x="4982244" y="226575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28, 29 </a:t>
            </a:r>
            <a:r>
              <a:rPr lang="ru-RU" sz="1200" dirty="0" err="1">
                <a:solidFill>
                  <a:schemeClr val="tx1"/>
                </a:solidFill>
                <a:latin typeface="Times New Roman" panose="02020603050405020304" pitchFamily="18" charset="0"/>
                <a:cs typeface="Times New Roman" panose="02020603050405020304" pitchFamily="18" charset="0"/>
              </a:rPr>
              <a:t>мамырына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13332</TotalTime>
  <Words>615</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2217</cp:revision>
  <cp:lastPrinted>2021-07-01T07:38:07Z</cp:lastPrinted>
  <dcterms:created xsi:type="dcterms:W3CDTF">2018-03-27T06:03:00Z</dcterms:created>
  <dcterms:modified xsi:type="dcterms:W3CDTF">2022-05-27T08:21:33Z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