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925487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15-20,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23-28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28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588276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13335</TotalTime>
  <Words>585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2021-07-01T07:38:07Z</cp:lastPrinted>
  <dcterms:created xsi:type="dcterms:W3CDTF">2018-03-27T06:03:00Z</dcterms:created>
  <dcterms:modified xsi:type="dcterms:W3CDTF">2022-05-27T08:19:20Z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