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63046673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0642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287508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апреля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в целом по городу ожидается пониженный 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31185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мая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>
                <a:latin typeface="Times New Roman"/>
                <a:cs typeface="Times New Roman"/>
              </a:rPr>
              <a:t>Дождь, ночью временами сильный дождь, гроза, град, шквал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Ветер северо-западный 9-14, днем порывы 15-20 м/с. Температура воздуха ночью 11-13, днем 18-20 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29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1200" dirty="0">
                <a:latin typeface="Times New Roman"/>
                <a:cs typeface="Times New Roman"/>
              </a:rPr>
              <a:t>Без осадков</a:t>
            </a:r>
            <a:r>
              <a:rPr lang="ru-RU" sz="1200" dirty="0">
                <a:latin typeface="Times New Roman"/>
                <a:ea typeface="Calibri"/>
                <a:cs typeface="Times New Roman"/>
              </a:rPr>
              <a:t>. Ветер северо-западный 9-14 м/с. Температура воздуха ночью 11-13 тепла.</a:t>
            </a:r>
            <a:endParaRPr lang="ru-RU" sz="1200" dirty="0">
              <a:latin typeface="Calibri"/>
              <a:ea typeface="Calibri"/>
              <a:cs typeface="Times New Roman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93879" y="744088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12930</TotalTime>
  <Words>577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2214</cp:revision>
  <cp:lastPrinted>2022-01-19T06:52:39Z</cp:lastPrinted>
  <dcterms:created xsi:type="dcterms:W3CDTF">2018-03-27T06:03:00Z</dcterms:created>
  <dcterms:modified xsi:type="dcterms:W3CDTF">2022-05-27T08:39:50Z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