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135200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28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27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28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түнде аздаған жаңбыр жауады. Батыстан, оңтүстік-батыстан жел соғады, күші 9-14 м/с. Ауа температурасы түнде 11-13, күндіз 22-24 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29</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оңтүстік-батыстан жел соғады, күші 3-8 м/с. Ауа температурасы 11-13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7069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2022-05-27T08:13:26Z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