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72833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28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9-14, днем порывы 18 м/с. Температура воздуха ночью 11-13,  днем 16-18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 3-8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ночью 29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92677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13124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2160</cp:revision>
  <cp:lastPrinted>2021-07-01T03:56:27Z</cp:lastPrinted>
  <dcterms:created xsi:type="dcterms:W3CDTF">2018-03-27T06:03:00Z</dcterms:created>
  <dcterms:modified xsi:type="dcterms:W3CDTF">2022-05-27T08:22:03Z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