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25786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ночью 16-18°, днем 32-34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29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северо-восточный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2022-05-27T08:37:39Z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