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19452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219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98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13-15, днем 21-23 тепла.</a:t>
            </a:r>
          </a:p>
          <a:p>
            <a:pPr algn="just"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з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ападный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12-14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299" y="198797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8730" y="3077706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14005</TotalTime>
  <Words>609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2239</cp:revision>
  <cp:lastPrinted>2021-11-30T05:55:24Z</cp:lastPrinted>
  <dcterms:created xsi:type="dcterms:W3CDTF">2018-03-27T06:03:00Z</dcterms:created>
  <dcterms:modified xsi:type="dcterms:W3CDTF">2022-05-27T08:34:48Z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