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095703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южный, юго-восточный 5-10 м/с. Температура воздуха ночью 13-15, днем 23-25 тепла.</a:t>
            </a: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 м/с. Температура воздуха ночью 12-14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2163</cp:revision>
  <cp:lastPrinted>2021-10-15T03:50:29Z</cp:lastPrinted>
  <dcterms:created xsi:type="dcterms:W3CDTF">2018-03-27T06:03:00Z</dcterms:created>
  <dcterms:modified xsi:type="dcterms:W3CDTF">2022-05-27T08:12:56Z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