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545417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мая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дождь. Ветер юго-западный 9-14, днем порывы 15-20  м/с. Температура воздуха ночью 5-7, днем 21-23 тепла. </a:t>
            </a:r>
          </a:p>
          <a:p>
            <a:pPr lvl="0"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28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мая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мая, ночью 29 мая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13229</TotalTime>
  <Words>574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2193</cp:revision>
  <cp:lastPrinted>2021-07-01T03:56:27Z</cp:lastPrinted>
  <dcterms:created xsi:type="dcterms:W3CDTF">2018-03-27T06:03:00Z</dcterms:created>
  <dcterms:modified xsi:type="dcterms:W3CDTF">2022-05-27T08:24:29Z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