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860515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64793"/>
            <a:ext cx="4840289" cy="1908215"/>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27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8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7-9,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en-US" sz="1100" b="1" dirty="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29</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8-10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366295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13113</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2021-07-01T07:38:07Z</cp:lastPrinted>
  <dcterms:created xsi:type="dcterms:W3CDTF">2018-03-27T06:03:00Z</dcterms:created>
  <dcterms:modified xsi:type="dcterms:W3CDTF">2022-05-27T08:22:44Z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