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B8005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2781693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8395" y="21583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28, ночью 29 мая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мая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0519238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326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28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9-14, днем порывы 18 м/с. Температура воздуха ночью 11-13,  днем 16-18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28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29 мая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Дождь.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северный 3-8 м/с. Температура воздуха ночью 7-9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8395" y="32798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13071</TotalTime>
  <Words>585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2153</cp:revision>
  <cp:lastPrinted>2021-07-01T03:56:27Z</cp:lastPrinted>
  <dcterms:created xsi:type="dcterms:W3CDTF">2018-03-27T06:03:00Z</dcterms:created>
  <dcterms:modified xsi:type="dcterms:W3CDTF">2022-05-27T08:40:51Z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