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B8005"/>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38616486"/>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920612"/>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134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28 мамырға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мамыр</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28</a:t>
            </a:r>
            <a:r>
              <a:rPr lang="kk-KZ" altLang="ru-RU" sz="1200" b="1" dirty="0">
                <a:solidFill>
                  <a:srgbClr val="000000"/>
                </a:solidFill>
                <a:latin typeface="Times New Roman" panose="02020603050405020304" pitchFamily="18" charset="0"/>
                <a:cs typeface="Times New Roman" panose="02020603050405020304" pitchFamily="18" charset="0"/>
              </a:rPr>
              <a:t> мамыр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Солтүстік-батыстан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11-13,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16-18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29 мамырға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a:t>
            </a:r>
            <a:r>
              <a:rPr lang="kk-KZ" sz="1200" b="1" dirty="0">
                <a:solidFill>
                  <a:srgbClr val="000000"/>
                </a:solidFill>
                <a:latin typeface="Times New Roman" panose="02020603050405020304" pitchFamily="18" charset="0"/>
                <a:cs typeface="Times New Roman" panose="02020603050405020304" pitchFamily="18" charset="0"/>
              </a:rPr>
              <a:t>. 28 мамыр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мамыр</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Солтүстіктен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28, 29 </a:t>
            </a:r>
            <a:r>
              <a:rPr lang="ru-RU" sz="1200" dirty="0" err="1">
                <a:solidFill>
                  <a:schemeClr val="tx1"/>
                </a:solidFill>
                <a:latin typeface="Times New Roman" panose="02020603050405020304" pitchFamily="18" charset="0"/>
                <a:cs typeface="Times New Roman" panose="02020603050405020304" pitchFamily="18" charset="0"/>
              </a:rPr>
              <a:t>мамырына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26670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13144</TotalTime>
  <Words>575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2211</cp:revision>
  <cp:lastPrinted>2021-07-01T03:56:27Z</cp:lastPrinted>
  <dcterms:created xsi:type="dcterms:W3CDTF">2018-03-27T06:03:00Z</dcterms:created>
  <dcterms:modified xsi:type="dcterms:W3CDTF">2022-05-27T08:40:20Z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