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27414619"/>
              </p:ext>
            </p:extLst>
          </p:nvPr>
        </p:nvGraphicFramePr>
        <p:xfrm>
          <a:off x="307975" y="2636912"/>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874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№147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28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27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28</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22-24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29 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28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29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47667054"/>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28, 29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13395</TotalTime>
  <Words>538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2223</cp:revision>
  <cp:lastPrinted>2021-07-01T07:38:07Z</cp:lastPrinted>
  <dcterms:created xsi:type="dcterms:W3CDTF">2018-03-27T06:03:00Z</dcterms:created>
  <dcterms:modified xsi:type="dcterms:W3CDTF">2022-05-27T08:20:25Z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