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222307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28 мая 2022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днем дождь, гроза. Ветер западный 5-10, днем порывы 17-22 м/с. Температура воздуха ночью 15-17, днем 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29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3-8 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2208</cp:revision>
  <cp:lastPrinted>2021-07-01T03:56:27Z</cp:lastPrinted>
  <dcterms:created xsi:type="dcterms:W3CDTF">2018-03-27T06:03:00Z</dcterms:created>
  <dcterms:modified xsi:type="dcterms:W3CDTF">2022-05-27T08:38:54Z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