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260424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085131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664120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27-29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29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kk-KZ" sz="1200" dirty="0" smtClean="0">
                <a:solidFill>
                  <a:schemeClr val="tx1"/>
                </a:solidFill>
                <a:latin typeface="Times New Roman" pitchFamily="18" charset="0"/>
                <a:cs typeface="Times New Roman" pitchFamily="18" charset="0"/>
              </a:rPr>
              <a:t>28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29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13118</TotalTime>
  <Words>555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2196</cp:revision>
  <cp:lastPrinted>2021-07-01T07:38:07Z</cp:lastPrinted>
  <dcterms:created xsi:type="dcterms:W3CDTF">2018-03-27T06:03:00Z</dcterms:created>
  <dcterms:modified xsi:type="dcterms:W3CDTF">2022-05-27T08:25:12Z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