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74" d="100"/>
          <a:sy n="74" d="100"/>
        </p:scale>
        <p:origin x="78" y="16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2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111235846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№147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x-none" sz="1400" b="1" i="1" u="none" strike="noStrike" kern="1200" cap="none" normalizeH="0" baseline="0" dirty="0">
                          <a:ln>
                            <a:noFill/>
                          </a:ln>
                          <a:solidFill>
                            <a:srgbClr val="002060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г. Шымкент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2022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93900"/>
            <a:ext cx="4680169" cy="1015663"/>
          </a:xfrm>
          <a:prstGeom prst="rect">
            <a:avLst/>
          </a:prstGeom>
          <a:solidFill>
            <a:srgbClr val="92D050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мая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29 мая 2022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sz="120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пониженный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1879166"/>
              </p:ext>
            </p:extLst>
          </p:nvPr>
        </p:nvGraphicFramePr>
        <p:xfrm>
          <a:off x="5139910" y="6527166"/>
          <a:ext cx="4730750" cy="21336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от 28.02.2015г №168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999" y="3594160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Шымкент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27 мая 2022 года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0489208"/>
              </p:ext>
            </p:extLst>
          </p:nvPr>
        </p:nvGraphicFramePr>
        <p:xfrm>
          <a:off x="5045567" y="4035427"/>
          <a:ext cx="4663378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26240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183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39618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683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956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0,2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4379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T="45704" marB="45704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2999" y="85093"/>
            <a:ext cx="4824413" cy="21698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Шымкент</a:t>
            </a:r>
          </a:p>
          <a:p>
            <a:pPr lvl="0" algn="ctr"/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мая</a:t>
            </a:r>
          </a:p>
          <a:p>
            <a:pPr lvl="0" algn="ctr"/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27 мая 2022 г.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21 ч. 28 </a:t>
            </a: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3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2022 г.</a:t>
            </a:r>
            <a:r>
              <a:rPr lang="ru-RU" sz="13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дождь, ночью временами сильный, гроза, шквал. Ветер северо-западный 8-13, порывы 15-20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ночью  10-12, днем 19-21 тепла.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endParaRPr lang="ru-RU" sz="1200" b="1" dirty="0" smtClean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21 ч. 28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  <a:sym typeface="+mn-ea"/>
              </a:rPr>
              <a:t>2021 г. по 09 ч. 29 мая 2022 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 8-13 м/с.</a:t>
            </a:r>
            <a:r>
              <a:rPr 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Температура воздуха 9-11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5025120" y="3324961"/>
            <a:ext cx="4680169" cy="276999"/>
          </a:xfrm>
          <a:prstGeom prst="rect">
            <a:avLst/>
          </a:prstGeom>
          <a:solidFill>
            <a:srgbClr val="92D050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="" xmlns:a16="http://schemas.microsoft.com/office/drawing/2014/main" id="{E1A8E3C0-CFA9-44DB-A7DD-D1427BEBA2CE}"/>
              </a:ext>
            </a:extLst>
          </p:cNvPr>
          <p:cNvSpPr txBox="1"/>
          <p:nvPr/>
        </p:nvSpPr>
        <p:spPr>
          <a:xfrm>
            <a:off x="317284" y="246083"/>
            <a:ext cx="4635716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4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РЕКОМЕНДАЦИИ ДЛЯ НАСЕЛЕНИЯ ПРИ НМУ</a:t>
            </a:r>
            <a:endParaRPr lang="ru-RU" sz="1400" b="1" dirty="0"/>
          </a:p>
        </p:txBody>
      </p:sp>
      <p:sp>
        <p:nvSpPr>
          <p:cNvPr id="22" name="Прямоугольник 26"/>
          <p:cNvSpPr/>
          <p:nvPr/>
        </p:nvSpPr>
        <p:spPr>
          <a:xfrm>
            <a:off x="128588" y="4587619"/>
            <a:ext cx="4824412" cy="1606594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Шымкент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1 – пр. Абая, 23</a:t>
            </a:r>
          </a:p>
          <a:p>
            <a:pPr lvl="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2 – пл.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Ордабасы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3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Алдиярова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б/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 (АО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Шымкентцемент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</a:t>
            </a:r>
          </a:p>
          <a:p>
            <a:pPr marL="228600" indent="-228600"/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 8 – ул. 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Сайрамская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198 (ЗАО «</a:t>
            </a:r>
            <a:r>
              <a:rPr lang="ru-RU" sz="1200" dirty="0" err="1">
                <a:latin typeface="Times New Roman" pitchFamily="18" charset="0"/>
                <a:cs typeface="Times New Roman" pitchFamily="18" charset="0"/>
              </a:rPr>
              <a:t>Пивзавод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»).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28600" indent="-228600"/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№5 –м/р Самал-3</a:t>
            </a:r>
          </a:p>
          <a:p>
            <a:pPr marL="228600" indent="-228600" fontAlgn="auto">
              <a:spcBef>
                <a:spcPct val="20000"/>
              </a:spcBef>
              <a:spcAft>
                <a:spcPts val="0"/>
              </a:spcAft>
              <a:tabLst>
                <a:tab pos="5257800" algn="l"/>
              </a:tabLst>
              <a:defRPr/>
            </a:pPr>
            <a:r>
              <a:rPr lang="kk-KZ" altLang="ru-RU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№6 –м/р  Нурсат  ул.Назарбекова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б/н</a:t>
            </a:r>
            <a:endParaRPr lang="kk-KZ" alt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0135" y="86189"/>
            <a:ext cx="48372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01429" y="4511952"/>
            <a:ext cx="4298660" cy="988277"/>
            <a:chOff x="523874" y="4033039"/>
            <a:chExt cx="4298660" cy="1083935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23874" y="4239300"/>
              <a:ext cx="215315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Нур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-Султан,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Мангилик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ел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11/1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33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77516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Ертаева С.Ә.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4161119798"/>
              </p:ext>
            </p:extLst>
          </p:nvPr>
        </p:nvGraphicFramePr>
        <p:xfrm>
          <a:off x="5002403" y="548152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0,46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58237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55414" y="2189234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2617784133"/>
              </p:ext>
            </p:extLst>
          </p:nvPr>
        </p:nvGraphicFramePr>
        <p:xfrm>
          <a:off x="5017189" y="2452579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916621"/>
              </p:ext>
            </p:extLst>
          </p:nvPr>
        </p:nvGraphicFramePr>
        <p:xfrm>
          <a:off x="5181924" y="5401621"/>
          <a:ext cx="4035777" cy="792592"/>
        </p:xfrm>
        <a:graphic>
          <a:graphicData uri="http://schemas.openxmlformats.org/drawingml/2006/table">
            <a:tbl>
              <a:tblPr/>
              <a:tblGrid>
                <a:gridCol w="2017889"/>
                <a:gridCol w="2017888"/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Пресс-служба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79-83-3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info@meteo.kz</a:t>
                      </a:r>
                      <a:endParaRPr lang="en-US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международного сотрудничества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(7172)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79-83-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"/>
                        </a:rPr>
                        <a:t>rse.kazhydromet@gmail.com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" name="TextBox 19">
            <a:extLst>
              <a:ext uri="{FF2B5EF4-FFF2-40B4-BE49-F238E27FC236}">
                <a16:creationId xmlns="" xmlns:a16="http://schemas.microsoft.com/office/drawing/2014/main" id="{A749C2F8-23C3-4A95-A976-9FB1B6BA7313}"/>
              </a:ext>
            </a:extLst>
          </p:cNvPr>
          <p:cNvSpPr txBox="1"/>
          <p:nvPr/>
        </p:nvSpPr>
        <p:spPr>
          <a:xfrm>
            <a:off x="230052" y="883774"/>
            <a:ext cx="481018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Качество воздуха не представляет опасности здоровью населения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12797</TotalTime>
  <Words>624</Words>
  <Application>Microsoft Office PowerPoint</Application>
  <PresentationFormat>Лист A4 (210x297 мм)</PresentationFormat>
  <Paragraphs>109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Сезім Әлмаханкызы Ертаева</cp:lastModifiedBy>
  <cp:revision>2188</cp:revision>
  <cp:lastPrinted>2021-07-01T03:56:27Z</cp:lastPrinted>
  <dcterms:created xsi:type="dcterms:W3CDTF">2018-03-27T06:03:00Z</dcterms:created>
  <dcterms:modified xsi:type="dcterms:W3CDTF">2022-05-27T08:44:02Z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