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30356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мая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3725202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1301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мая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</a:t>
            </a:r>
            <a:r>
              <a:rPr 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3-8 м/с. Температура воздуха ночью 15-17°, днем 32-34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2022 г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3-8</a:t>
            </a:r>
            <a:r>
              <a:rPr 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16-18°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282850" y="672233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14697</TotalTime>
  <Words>628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2214</cp:revision>
  <cp:lastPrinted>2021-10-18T15:52:53Z</cp:lastPrinted>
  <dcterms:created xsi:type="dcterms:W3CDTF">2018-03-27T06:03:00Z</dcterms:created>
  <dcterms:modified xsi:type="dcterms:W3CDTF">2022-05-27T08:41:42Z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