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5114984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28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9-14, днем 15-20, порывы 23-28 м/с. Температура воздуха ночью 16-18,  днем 24-26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ночью 29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33600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13106</TotalTime>
  <Words>593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2157</cp:revision>
  <cp:lastPrinted>2021-07-01T03:56:27Z</cp:lastPrinted>
  <dcterms:created xsi:type="dcterms:W3CDTF">2018-03-27T06:03:00Z</dcterms:created>
  <dcterms:modified xsi:type="dcterms:W3CDTF">2022-05-27T08:19:48Z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