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9491634"/>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546476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ас1у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27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28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бұлтты, күндіз жаңбыр, найзағай. Батыстан жел соғады, күші 5-10, күндіз екпіні 17-22 м/с. Ауа температурасы түнде 15-17, күндіз 23-25 градус жылы.</a:t>
            </a: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a:latin typeface="Times New Roman" pitchFamily="18" charset="0"/>
                <a:ea typeface="Times New Roman KZ" pitchFamily="18" charset="0"/>
                <a:cs typeface="Times New Roman" pitchFamily="18" charset="0"/>
              </a:rPr>
              <a:t>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28</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29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бұлтты, жаңбыр</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олтүстік-б</a:t>
            </a:r>
            <a:r>
              <a:rPr lang="ru-RU" sz="1200" dirty="0" err="1">
                <a:latin typeface="Times New Roman" pitchFamily="18" charset="0"/>
                <a:cs typeface="Times New Roman" pitchFamily="18" charset="0"/>
              </a:rPr>
              <a:t>ат</a:t>
            </a:r>
            <a:r>
              <a:rPr lang="kk-KZ" sz="1200" dirty="0">
                <a:latin typeface="Times New Roman" pitchFamily="18" charset="0"/>
                <a:cs typeface="Times New Roman" pitchFamily="18" charset="0"/>
              </a:rPr>
              <a:t>ыстан жел соғады, күші 3-8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10-12 градус </a:t>
            </a:r>
            <a:r>
              <a:rPr lang="ru-RU" sz="1200" dirty="0" err="1">
                <a:latin typeface="Times New Roman" pitchFamily="18" charset="0"/>
                <a:ea typeface="Times New Roman KZ" pitchFamily="18" charset="0"/>
                <a:cs typeface="Times New Roman" pitchFamily="18" charset="0"/>
                <a:sym typeface="+mn-ea"/>
              </a:rPr>
              <a:t>жылы</a:t>
            </a:r>
            <a:r>
              <a:rPr lang="ru-RU" sz="1200" dirty="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13037</TotalTime>
  <Words>558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2243</cp:revision>
  <cp:lastPrinted>2021-07-01T03:56:27Z</cp:lastPrinted>
  <dcterms:created xsi:type="dcterms:W3CDTF">2018-03-27T06:03:00Z</dcterms:created>
  <dcterms:modified xsi:type="dcterms:W3CDTF">2022-05-27T08:38:21Z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