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281683"/>
              </p:ext>
            </p:extLst>
          </p:nvPr>
        </p:nvGraphicFramePr>
        <p:xfrm>
          <a:off x="307975" y="2473816"/>
          <a:ext cx="4465638" cy="2395344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9534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46024" y="232383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9660557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6868" y="65698"/>
            <a:ext cx="475245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дождь, гроза, град. Ветер юго-западный 9-14 м/с. Температура воздуха ночью 9-11, днём 22-24 тепла.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</a:t>
            </a:r>
          </a:p>
          <a:p>
            <a:pPr lvl="0" indent="180975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80975" algn="ctr">
              <a:spcAft>
                <a:spcPts val="0"/>
              </a:spcAf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29 мая</a:t>
            </a:r>
          </a:p>
          <a:p>
            <a:pPr lvl="0" indent="180975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юго-западный, южный 9-14 м/с. Температура воздуха 10-12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07358" y="684055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12858</TotalTime>
  <Words>602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2253</cp:revision>
  <cp:lastPrinted>2021-07-01T03:56:27Z</cp:lastPrinted>
  <dcterms:created xsi:type="dcterms:W3CDTF">2018-03-27T06:03:00Z</dcterms:created>
  <dcterms:modified xsi:type="dcterms:W3CDTF">2022-05-27T08:42:54Z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