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5752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м/с. Температура воздуха ночью 15-17°, днем 31-33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2022-05-26T08:39:06Z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