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2998382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27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18-20,  днем 32-34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9-14, порывы 15-20 м/с. Температура воздуха ночью 18-20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33600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13106</TotalTime>
  <Words>590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2155</cp:revision>
  <cp:lastPrinted>2021-07-01T03:56:27Z</cp:lastPrinted>
  <dcterms:created xsi:type="dcterms:W3CDTF">2018-03-27T06:03:00Z</dcterms:created>
  <dcterms:modified xsi:type="dcterms:W3CDTF">2022-05-26T08:18:04Z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