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023941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32525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/>
                <a:cs typeface="Times New Roman"/>
              </a:rPr>
              <a:t>Днем дождь, гроза, град, шквал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Ветер северо-западный 9-14, днем порывы 15-20 м/с. Температура воздуха ночью 17-19, днем 27-29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28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latin typeface="Times New Roman"/>
                <a:cs typeface="Times New Roman"/>
              </a:rPr>
              <a:t>Временами дождь, гроза, град, шквал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Ветер северо-западный 9-14 м/с. Температура воздуха ночью 12-14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2211</cp:revision>
  <cp:lastPrinted>2022-01-19T06:52:39Z</cp:lastPrinted>
  <dcterms:created xsi:type="dcterms:W3CDTF">2018-03-27T06:03:00Z</dcterms:created>
  <dcterms:modified xsi:type="dcterms:W3CDTF">2022-05-26T08:41:09Z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