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77864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775272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27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26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Жаңбыр, найзағай, дауыл. Оңтүстік-шығыстан соғатын жел солтүстік-батысқа ауысады, күші 15-20, күндіз екпіні 25 м/с. Ауа температурасы түнде 11-13, күндіз 17-19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28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28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2307</cp:revision>
  <cp:lastPrinted>2021-07-01T03:56:27Z</cp:lastPrinted>
  <dcterms:created xsi:type="dcterms:W3CDTF">2018-03-27T06:03:00Z</dcterms:created>
  <dcterms:modified xsi:type="dcterms:W3CDTF">2022-05-26T08:36:43Z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