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8313487"/>
              </p:ext>
            </p:extLst>
          </p:nvPr>
        </p:nvGraphicFramePr>
        <p:xfrm>
          <a:off x="307975" y="2588895"/>
          <a:ext cx="4465638" cy="235227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476468139"/>
              </p:ext>
            </p:extLst>
          </p:nvPr>
        </p:nvGraphicFramePr>
        <p:xfrm>
          <a:off x="4972465" y="6507587"/>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55365525"/>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ас1у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3000" y="131246"/>
            <a:ext cx="4824413" cy="1938992"/>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27 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smtClean="0">
                <a:latin typeface="Times New Roman" pitchFamily="18" charset="0"/>
                <a:cs typeface="Times New Roman" pitchFamily="18" charset="0"/>
              </a:rPr>
              <a:t>ж. </a:t>
            </a:r>
            <a:r>
              <a:rPr lang="ru-RU" sz="1200" b="1" dirty="0">
                <a:latin typeface="Times New Roman" pitchFamily="18" charset="0"/>
                <a:cs typeface="Times New Roman" pitchFamily="18" charset="0"/>
              </a:rPr>
              <a:t>26 </a:t>
            </a:r>
            <a:r>
              <a:rPr lang="ru-RU" sz="1200" b="1" dirty="0" err="1">
                <a:latin typeface="Times New Roman" pitchFamily="18" charset="0"/>
                <a:cs typeface="Times New Roman" pitchFamily="18" charset="0"/>
              </a:rPr>
              <a:t>мамыр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27 </a:t>
            </a:r>
            <a:r>
              <a:rPr lang="ru-RU" sz="1200" b="1" dirty="0" err="1">
                <a:latin typeface="Times New Roman" pitchFamily="18" charset="0"/>
                <a:cs typeface="Times New Roman" pitchFamily="18" charset="0"/>
              </a:rPr>
              <a:t>мамыр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80975" algn="just"/>
            <a:r>
              <a:rPr lang="kk-KZ" sz="1200" dirty="0">
                <a:latin typeface="Times New Roman" pitchFamily="18" charset="0"/>
                <a:cs typeface="Times New Roman" pitchFamily="18" charset="0"/>
              </a:rPr>
              <a:t>Көшпелі бұлтты, жауын-шашынсыз. Батыстан жел соғады, күші 2-7 м/с. Ауа температурасы түнде 16-18, күндіз 33-35 градус жылы.</a:t>
            </a: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28 </a:t>
            </a:r>
            <a:r>
              <a:rPr lang="kk-KZ" altLang="ru-RU" sz="1200" b="1" dirty="0">
                <a:latin typeface="Times New Roman" pitchFamily="18" charset="0"/>
                <a:ea typeface="Times New Roman KZ" pitchFamily="18" charset="0"/>
                <a:cs typeface="Times New Roman" pitchFamily="18" charset="0"/>
              </a:rPr>
              <a:t>мамыр</a:t>
            </a:r>
          </a:p>
          <a:p>
            <a:pPr algn="ctr"/>
            <a:r>
              <a:rPr lang="ru-RU" sz="1200" b="1" dirty="0">
                <a:latin typeface="Times New Roman" pitchFamily="18" charset="0"/>
                <a:ea typeface="Times New Roman KZ" pitchFamily="18" charset="0"/>
                <a:cs typeface="Times New Roman" pitchFamily="18" charset="0"/>
              </a:rPr>
              <a:t>2022 </a:t>
            </a:r>
            <a:r>
              <a:rPr lang="ru-RU" sz="1200" b="1" dirty="0" err="1">
                <a:latin typeface="Times New Roman" pitchFamily="18" charset="0"/>
                <a:ea typeface="Times New Roman KZ" pitchFamily="18" charset="0"/>
                <a:cs typeface="Times New Roman" pitchFamily="18" charset="0"/>
              </a:rPr>
              <a:t>жылғы</a:t>
            </a:r>
            <a:r>
              <a:rPr lang="ru-RU" sz="1200" b="1" dirty="0">
                <a:latin typeface="Times New Roman" pitchFamily="18" charset="0"/>
                <a:ea typeface="Times New Roman KZ" pitchFamily="18" charset="0"/>
                <a:cs typeface="Times New Roman" pitchFamily="18" charset="0"/>
              </a:rPr>
              <a:t> 27</a:t>
            </a:r>
            <a:r>
              <a:rPr lang="kk-KZ" sz="1200" b="1" dirty="0">
                <a:latin typeface="Times New Roman" pitchFamily="18" charset="0"/>
                <a:ea typeface="Times New Roman KZ" pitchFamily="18" charset="0"/>
                <a:cs typeface="Times New Roman" pitchFamily="18" charset="0"/>
              </a:rPr>
              <a:t> мамыр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21-ден </a:t>
            </a:r>
            <a:r>
              <a:rPr lang="ru-RU" sz="1200" b="1" dirty="0" err="1">
                <a:latin typeface="Times New Roman" pitchFamily="18" charset="0"/>
                <a:ea typeface="Times New Roman KZ" pitchFamily="18" charset="0"/>
                <a:cs typeface="Times New Roman" pitchFamily="18" charset="0"/>
              </a:rPr>
              <a:t>бастап</a:t>
            </a:r>
            <a:r>
              <a:rPr lang="ru-RU" sz="1200" b="1" dirty="0">
                <a:latin typeface="Times New Roman" pitchFamily="18" charset="0"/>
                <a:ea typeface="Times New Roman KZ" pitchFamily="18" charset="0"/>
                <a:cs typeface="Times New Roman" pitchFamily="18" charset="0"/>
              </a:rPr>
              <a:t> 28 </a:t>
            </a:r>
            <a:r>
              <a:rPr lang="ru-RU" sz="1200" b="1" dirty="0" err="1">
                <a:latin typeface="Times New Roman" pitchFamily="18" charset="0"/>
                <a:ea typeface="Times New Roman KZ" pitchFamily="18" charset="0"/>
                <a:cs typeface="Times New Roman" pitchFamily="18" charset="0"/>
              </a:rPr>
              <a:t>мамыр</a:t>
            </a:r>
            <a:r>
              <a:rPr 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09-ға </a:t>
            </a:r>
            <a:r>
              <a:rPr lang="ru-RU" sz="1200" b="1" dirty="0" err="1">
                <a:latin typeface="Times New Roman" pitchFamily="18" charset="0"/>
                <a:ea typeface="Times New Roman KZ" pitchFamily="18" charset="0"/>
                <a:cs typeface="Times New Roman" pitchFamily="18" charset="0"/>
              </a:rPr>
              <a:t>дейін</a:t>
            </a:r>
            <a:endParaRPr lang="ru-RU" sz="1200" b="1" dirty="0">
              <a:latin typeface="Times New Roman" pitchFamily="18" charset="0"/>
              <a:ea typeface="Times New Roman KZ" pitchFamily="18" charset="0"/>
              <a:cs typeface="Times New Roman" pitchFamily="18" charset="0"/>
            </a:endParaRPr>
          </a:p>
          <a:p>
            <a:pPr indent="180975" algn="just"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С</a:t>
            </a:r>
            <a:r>
              <a:rPr lang="kk-KZ" sz="1200" dirty="0">
                <a:latin typeface="Times New Roman" pitchFamily="18" charset="0"/>
                <a:cs typeface="Times New Roman" pitchFamily="18" charset="0"/>
              </a:rPr>
              <a:t>олтүстік-б</a:t>
            </a:r>
            <a:r>
              <a:rPr lang="ru-RU" sz="1200" dirty="0" err="1">
                <a:latin typeface="Times New Roman" pitchFamily="18" charset="0"/>
                <a:cs typeface="Times New Roman" pitchFamily="18" charset="0"/>
              </a:rPr>
              <a:t>ат</a:t>
            </a:r>
            <a:r>
              <a:rPr lang="kk-KZ" sz="1200" dirty="0">
                <a:latin typeface="Times New Roman" pitchFamily="18" charset="0"/>
                <a:cs typeface="Times New Roman" pitchFamily="18" charset="0"/>
              </a:rPr>
              <a:t>ыстан жел соғады, күші 3-8 м/с. </a:t>
            </a:r>
            <a:r>
              <a:rPr lang="ru-RU" sz="1200" dirty="0" err="1">
                <a:latin typeface="Times New Roman" pitchFamily="18" charset="0"/>
                <a:ea typeface="Times New Roman KZ" pitchFamily="18" charset="0"/>
                <a:cs typeface="Times New Roman" pitchFamily="18" charset="0"/>
                <a:sym typeface="+mn-ea"/>
              </a:rPr>
              <a:t>Ауа</a:t>
            </a:r>
            <a:r>
              <a:rPr lang="ru-RU" sz="1200" dirty="0">
                <a:latin typeface="Times New Roman" pitchFamily="18" charset="0"/>
                <a:ea typeface="Times New Roman KZ" pitchFamily="18" charset="0"/>
                <a:cs typeface="Times New Roman" pitchFamily="18" charset="0"/>
                <a:sym typeface="+mn-ea"/>
              </a:rPr>
              <a:t> </a:t>
            </a:r>
            <a:r>
              <a:rPr lang="ru-RU" sz="1200" dirty="0" err="1">
                <a:latin typeface="Times New Roman" pitchFamily="18" charset="0"/>
                <a:ea typeface="Times New Roman KZ" pitchFamily="18" charset="0"/>
                <a:cs typeface="Times New Roman" pitchFamily="18" charset="0"/>
                <a:sym typeface="+mn-ea"/>
              </a:rPr>
              <a:t>температурасы</a:t>
            </a:r>
            <a:r>
              <a:rPr lang="ru-RU" sz="1200" dirty="0">
                <a:latin typeface="Times New Roman" pitchFamily="18" charset="0"/>
                <a:ea typeface="Times New Roman KZ" pitchFamily="18" charset="0"/>
                <a:cs typeface="Times New Roman" pitchFamily="18" charset="0"/>
                <a:sym typeface="+mn-ea"/>
              </a:rPr>
              <a:t> 16-18 градус </a:t>
            </a:r>
            <a:r>
              <a:rPr lang="ru-RU" sz="1200" dirty="0" err="1">
                <a:latin typeface="Times New Roman" pitchFamily="18" charset="0"/>
                <a:ea typeface="Times New Roman KZ" pitchFamily="18" charset="0"/>
                <a:cs typeface="Times New Roman" pitchFamily="18" charset="0"/>
                <a:sym typeface="+mn-ea"/>
              </a:rPr>
              <a:t>жылы</a:t>
            </a:r>
            <a:r>
              <a:rPr lang="ru-RU" sz="1200" dirty="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5490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27, 28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13024</TotalTime>
  <Words>551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2241</cp:revision>
  <cp:lastPrinted>2021-07-01T03:56:27Z</cp:lastPrinted>
  <dcterms:created xsi:type="dcterms:W3CDTF">2018-03-27T06:03:00Z</dcterms:created>
  <dcterms:modified xsi:type="dcterms:W3CDTF">2022-05-26T08:39:46Z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