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7036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27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26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27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Батыстан, оңтүстік-батыстан же соғады, күші 7-12 м/с. Ауа температурасы түнде 6-8, күндіз 18-20 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28</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27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Оңтүстік-батыстан жел соғады, күші 7-12 м/с. Ауа температурасы 10-12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673070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2021-07-01T07:38:07Z</cp:lastPrinted>
  <dcterms:created xsi:type="dcterms:W3CDTF">2018-03-27T06:03:00Z</dcterms:created>
  <dcterms:modified xsi:type="dcterms:W3CDTF">2022-05-26T08:12:29Z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