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97053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939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утрои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днем дождь, гроза, шквал. Ветер северо-западный 8-13,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 17-19, днем 25-27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28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кратковременный дождь, гроза, шквал. Ветер северо-западный 8-13,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17-19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631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2186</cp:revision>
  <cp:lastPrinted>2021-07-01T03:56:27Z</cp:lastPrinted>
  <dcterms:created xsi:type="dcterms:W3CDTF">2018-03-27T06:03:00Z</dcterms:created>
  <dcterms:modified xsi:type="dcterms:W3CDTF">2022-05-26T08:48:58Z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