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117101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27, 2022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5349241"/>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27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Көшпелі бұлтты, жауын-шашынсыз. Жел оңтүстіктен, оңтүстік-батыстан, күші 9-14 м/с. Ауа температурасы түнде 13-15, күндіз 19-21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28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20875</TotalTime>
  <Words>589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2218</cp:revision>
  <cp:lastPrinted>2021-07-01T07:38:07Z</cp:lastPrinted>
  <dcterms:created xsi:type="dcterms:W3CDTF">2018-03-27T06:03:00Z</dcterms:created>
  <dcterms:modified xsi:type="dcterms:W3CDTF">2022-05-26T08:11:25Z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