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  <a:srgbClr val="EC291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5161373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3328" y="2159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мая  </a:t>
            </a:r>
          </a:p>
          <a:p>
            <a:pPr lvl="0" indent="180975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26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ночью небольшой дождь. Ветер 9-14, ночью и утром порывы 15-20 м/с. Температура воздуха ночью 11-13, днем 18-20 тепла.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мая  </a:t>
            </a:r>
          </a:p>
          <a:p>
            <a:pPr lvl="0" indent="180975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28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3-8 м/с. Температура воздуха ночью 8-10 тепла.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8247" y="233666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 мая, ночью 28 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мая 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8888598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8247" y="34181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8"/>
          <p:cNvSpPr txBox="1">
            <a:spLocks noChangeArrowheads="1"/>
          </p:cNvSpPr>
          <p:nvPr/>
        </p:nvSpPr>
        <p:spPr bwMode="auto">
          <a:xfrm>
            <a:off x="312335" y="752079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12927</TotalTime>
  <Words>583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2137</cp:revision>
  <cp:lastPrinted>2021-07-01T03:56:27Z</cp:lastPrinted>
  <dcterms:created xsi:type="dcterms:W3CDTF">2018-03-27T06:03:00Z</dcterms:created>
  <dcterms:modified xsi:type="dcterms:W3CDTF">2022-05-26T08:21:42Z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