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083703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№146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27, ночью 28 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7746235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27 мая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облачность, без осадков. Ветер южный, юго-западный 9-14 м/с. Температура воздуха ночью 13-15, днем 19-21 тепла.</a:t>
            </a: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мая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9-14 м/с. Температура воздуха ночью 12-14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230079" y="751003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14183</TotalTime>
  <Words>603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2161</cp:revision>
  <cp:lastPrinted>2021-10-15T03:50:29Z</cp:lastPrinted>
  <dcterms:created xsi:type="dcterms:W3CDTF">2018-03-27T06:03:00Z</dcterms:created>
  <dcterms:modified xsi:type="dcterms:W3CDTF">2022-05-26T08:12:01Z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