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45265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527" y="21136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Ночью дождь, гроза, шквал. Ветер юго-восточный с переходом на северо-западный 15-20, днем порывы 25 м/с. Температура воздуха ночью 11-13, днем 17-19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28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9595" y="317665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2301</cp:revision>
  <cp:lastPrinted>2021-07-01T03:56:27Z</cp:lastPrinted>
  <dcterms:created xsi:type="dcterms:W3CDTF">2018-03-27T06:03:00Z</dcterms:created>
  <dcterms:modified xsi:type="dcterms:W3CDTF">2022-05-26T08:37:19Z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