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21436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98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с переходом на северо-западный 9-14 м/с. Температура воздуха ночью 15-17, днем 32-34 тепла.</a:t>
            </a:r>
          </a:p>
          <a:p>
            <a:pPr algn="ctr"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28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13-15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14002</TotalTime>
  <Words>612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2237</cp:revision>
  <cp:lastPrinted>2021-11-30T05:55:24Z</cp:lastPrinted>
  <dcterms:created xsi:type="dcterms:W3CDTF">2018-03-27T06:03:00Z</dcterms:created>
  <dcterms:modified xsi:type="dcterms:W3CDTF">2022-05-26T08:36:10Z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